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7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112-BD1A-46F5-B297-FA75CF410869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9568D-C442-4AF0-AB4B-5EF762548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227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39568D-C442-4AF0-AB4B-5EF762548A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00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n>
                  <a:noFill/>
                </a:ln>
                <a:solidFill>
                  <a:srgbClr val="FFC00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Welcome to LEGO Mindstorms NXT!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Let's explore the amazing world of building and programming robots with LEGO</a:t>
            </a:r>
            <a:r>
              <a:rPr dirty="0" smtClean="0"/>
              <a:t>!</a:t>
            </a:r>
            <a:endParaRPr lang="en-US" dirty="0" smtClean="0"/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773" y="2613350"/>
            <a:ext cx="4180453" cy="35128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Building Your Robot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Use instructions in the </a:t>
            </a:r>
            <a:r>
              <a:rPr dirty="0" smtClean="0"/>
              <a:t>kit</a:t>
            </a:r>
            <a:r>
              <a:rPr lang="en-US" dirty="0" smtClean="0"/>
              <a:t>, or videos, to </a:t>
            </a:r>
            <a:r>
              <a:rPr dirty="0" smtClean="0"/>
              <a:t>design </a:t>
            </a:r>
            <a:r>
              <a:rPr dirty="0"/>
              <a:t>your own robot using LEGO pieces and sensors.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9054">
            <a:off x="1031710" y="2868781"/>
            <a:ext cx="2857500" cy="2857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716" y="2613280"/>
            <a:ext cx="3289634" cy="351288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Creating Your First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the Chad Cardwell’s Tutorial Video Part 1, you will see how to build a simple robot using:</a:t>
            </a:r>
            <a:r>
              <a:rPr dirty="0" smtClean="0"/>
              <a:t> </a:t>
            </a:r>
            <a:endParaRPr lang="en-US" dirty="0" smtClean="0"/>
          </a:p>
          <a:p>
            <a:r>
              <a:rPr lang="en-US" dirty="0" smtClean="0"/>
              <a:t>The Brick</a:t>
            </a:r>
          </a:p>
          <a:p>
            <a:r>
              <a:rPr lang="en-US" dirty="0" smtClean="0"/>
              <a:t>Motors</a:t>
            </a:r>
          </a:p>
          <a:p>
            <a:r>
              <a:rPr lang="en-US" dirty="0" smtClean="0"/>
              <a:t>The Sound</a:t>
            </a:r>
            <a:br>
              <a:rPr lang="en-US" dirty="0" smtClean="0"/>
            </a:br>
            <a:r>
              <a:rPr lang="en-US" dirty="0"/>
              <a:t>&amp; </a:t>
            </a:r>
            <a:r>
              <a:rPr lang="en-US" dirty="0" smtClean="0"/>
              <a:t>Ultrasonic</a:t>
            </a:r>
            <a:br>
              <a:rPr lang="en-US" dirty="0" smtClean="0"/>
            </a:br>
            <a:r>
              <a:rPr dirty="0" smtClean="0"/>
              <a:t>sensor</a:t>
            </a:r>
            <a:r>
              <a:rPr lang="en-US" dirty="0" smtClean="0"/>
              <a:t>s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96" y="2652726"/>
            <a:ext cx="4766378" cy="337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615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Introduction to NXT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NXT 2.1 software lets you program your robot using drag-and-drop blocks.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637" y="2648251"/>
            <a:ext cx="4848726" cy="335020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Creating Your First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the Chad Cardwell’s Tutorial Video Part 2, you will see how to u</a:t>
            </a:r>
            <a:r>
              <a:rPr dirty="0" smtClean="0"/>
              <a:t>se </a:t>
            </a:r>
            <a:r>
              <a:rPr dirty="0"/>
              <a:t>blocks to make your </a:t>
            </a:r>
            <a:r>
              <a:rPr dirty="0" smtClean="0"/>
              <a:t>robot</a:t>
            </a:r>
            <a:r>
              <a:rPr lang="en-US" dirty="0" smtClean="0"/>
              <a:t>:</a:t>
            </a:r>
            <a:r>
              <a:rPr dirty="0" smtClean="0"/>
              <a:t> </a:t>
            </a:r>
            <a:endParaRPr lang="en-US" dirty="0" smtClean="0"/>
          </a:p>
          <a:p>
            <a:r>
              <a:rPr lang="en-US" dirty="0" smtClean="0"/>
              <a:t>M</a:t>
            </a:r>
            <a:r>
              <a:rPr dirty="0" smtClean="0"/>
              <a:t>ove</a:t>
            </a:r>
            <a:endParaRPr lang="en-US" dirty="0" smtClean="0"/>
          </a:p>
          <a:p>
            <a:r>
              <a:rPr lang="en-US" dirty="0" smtClean="0"/>
              <a:t>W</a:t>
            </a:r>
            <a:r>
              <a:rPr dirty="0" smtClean="0"/>
              <a:t>ait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dirty="0" smtClean="0"/>
              <a:t>urn</a:t>
            </a:r>
            <a:r>
              <a:rPr lang="en-US" dirty="0" smtClean="0"/>
              <a:t> </a:t>
            </a:r>
          </a:p>
          <a:p>
            <a:r>
              <a:rPr lang="en-US" dirty="0" smtClean="0"/>
              <a:t>R</a:t>
            </a:r>
            <a:r>
              <a:rPr dirty="0" smtClean="0"/>
              <a:t>espond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dirty="0" smtClean="0"/>
              <a:t>to </a:t>
            </a:r>
            <a:r>
              <a:rPr dirty="0"/>
              <a:t>a sensor.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275" y="2652726"/>
            <a:ext cx="4766378" cy="33777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Let’s Build and Code!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4000" b="1" dirty="0"/>
              <a:t>Now it’s your turn!</a:t>
            </a:r>
            <a:r>
              <a:rPr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Build </a:t>
            </a:r>
            <a:r>
              <a:rPr dirty="0"/>
              <a:t>a </a:t>
            </a:r>
            <a:r>
              <a:rPr lang="en-US" dirty="0" smtClean="0"/>
              <a:t>simple </a:t>
            </a:r>
            <a:r>
              <a:rPr dirty="0" smtClean="0"/>
              <a:t>robot 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and </a:t>
            </a:r>
            <a:r>
              <a:rPr lang="en-US" dirty="0" smtClean="0"/>
              <a:t>write your first</a:t>
            </a:r>
          </a:p>
          <a:p>
            <a:pPr marL="0" indent="0">
              <a:buNone/>
            </a:pPr>
            <a:r>
              <a:rPr lang="en-US" dirty="0" smtClean="0"/>
              <a:t>p</a:t>
            </a:r>
            <a:r>
              <a:rPr dirty="0" smtClean="0"/>
              <a:t>rogram</a:t>
            </a:r>
            <a:r>
              <a:rPr lang="en-US" dirty="0" smtClean="0"/>
              <a:t> us</a:t>
            </a:r>
            <a:r>
              <a:rPr dirty="0" smtClean="0"/>
              <a:t>i</a:t>
            </a:r>
            <a:r>
              <a:rPr lang="en-US" dirty="0" smtClean="0"/>
              <a:t>ng NXT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blocks and software!</a:t>
            </a:r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896" y="1898858"/>
            <a:ext cx="3342280" cy="39286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What is LEGO Mindstorms NXT?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It's a robotics kit that lets you build, program, and control robots using LEGO bricks, motors, and sensors.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516" y="2748615"/>
            <a:ext cx="5280526" cy="30943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Meet the NXT 9797 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This kit includes special LEGO parts like motors, sensors, and the NXT brick to help build cool robots.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958" y="2707872"/>
            <a:ext cx="4908550" cy="31905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The NXT Brick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The </a:t>
            </a:r>
            <a:r>
              <a:rPr lang="en-US" dirty="0" smtClean="0"/>
              <a:t>"B</a:t>
            </a:r>
            <a:r>
              <a:rPr dirty="0" smtClean="0"/>
              <a:t>rain</a:t>
            </a:r>
            <a:r>
              <a:rPr lang="en-US" dirty="0" smtClean="0"/>
              <a:t>"</a:t>
            </a:r>
            <a:r>
              <a:rPr dirty="0" smtClean="0"/>
              <a:t> </a:t>
            </a:r>
            <a:r>
              <a:rPr dirty="0"/>
              <a:t>of the </a:t>
            </a:r>
            <a:r>
              <a:rPr dirty="0" smtClean="0"/>
              <a:t>robot</a:t>
            </a:r>
            <a:r>
              <a:rPr lang="en-US" dirty="0" smtClean="0"/>
              <a:t> </a:t>
            </a:r>
          </a:p>
          <a:p>
            <a:r>
              <a:rPr dirty="0" smtClean="0"/>
              <a:t>It </a:t>
            </a:r>
            <a:r>
              <a:rPr dirty="0"/>
              <a:t>runs </a:t>
            </a:r>
            <a:r>
              <a:rPr dirty="0" smtClean="0"/>
              <a:t>programs</a:t>
            </a:r>
            <a:endParaRPr lang="en-US" dirty="0" smtClean="0"/>
          </a:p>
          <a:p>
            <a:r>
              <a:rPr lang="en-US" dirty="0" smtClean="0"/>
              <a:t>C</a:t>
            </a:r>
            <a:r>
              <a:rPr dirty="0" smtClean="0"/>
              <a:t>onnects </a:t>
            </a:r>
            <a:r>
              <a:rPr dirty="0"/>
              <a:t>to motors </a:t>
            </a:r>
            <a:r>
              <a:rPr lang="en-US" dirty="0" smtClean="0"/>
              <a:t>&amp;</a:t>
            </a:r>
            <a:r>
              <a:rPr dirty="0" smtClean="0"/>
              <a:t> sensors</a:t>
            </a:r>
            <a:endParaRPr lang="en-US" dirty="0" smtClean="0"/>
          </a:p>
          <a:p>
            <a:r>
              <a:rPr lang="en-US" dirty="0"/>
              <a:t>H</a:t>
            </a:r>
            <a:r>
              <a:rPr dirty="0" smtClean="0"/>
              <a:t>as </a:t>
            </a:r>
            <a:r>
              <a:rPr dirty="0"/>
              <a:t>a display and </a:t>
            </a:r>
            <a:r>
              <a:rPr dirty="0" smtClean="0"/>
              <a:t>buttons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829" y="1921034"/>
            <a:ext cx="2567591" cy="358445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Motors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These are used to make your robot move! You can attach them to wheels or arms.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104" y="2757321"/>
            <a:ext cx="4387517" cy="329063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Touch Sensor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This sensor detects when it’s pressed. Great for bumpers or triggers!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420" y="2863981"/>
            <a:ext cx="3850106" cy="28954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Ultrasonic Sensor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It uses sound waves to measure distance, like how bats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95" y="2979573"/>
            <a:ext cx="3585410" cy="24886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Light Sensor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It detects light and dark colors. Useful for following lines.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705" y="3098130"/>
            <a:ext cx="3574716" cy="268103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Sound Sensor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It measures loudness. Your robot can react to claps or voices!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230" y="2607845"/>
            <a:ext cx="4691090" cy="35183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309</Words>
  <Application>Microsoft Office PowerPoint</Application>
  <PresentationFormat>On-screen Show (4:3)</PresentationFormat>
  <Paragraphs>43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Welcome to LEGO Mindstorms NXT!</vt:lpstr>
      <vt:lpstr>What is LEGO Mindstorms NXT?</vt:lpstr>
      <vt:lpstr>Meet the NXT 9797 Kit</vt:lpstr>
      <vt:lpstr>The NXT Brick</vt:lpstr>
      <vt:lpstr>Motors</vt:lpstr>
      <vt:lpstr>Touch Sensor</vt:lpstr>
      <vt:lpstr>Ultrasonic Sensor</vt:lpstr>
      <vt:lpstr>Light Sensor</vt:lpstr>
      <vt:lpstr>Sound Sensor</vt:lpstr>
      <vt:lpstr>Building Your Robot</vt:lpstr>
      <vt:lpstr>Creating Your First Program</vt:lpstr>
      <vt:lpstr>Introduction to NXT Software</vt:lpstr>
      <vt:lpstr>Creating Your First Program</vt:lpstr>
      <vt:lpstr>Let’s Build and Code!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LEGO Mindstorms NXT!</dc:title>
  <dc:subject/>
  <dc:creator>Tom</dc:creator>
  <cp:keywords/>
  <dc:description>generated using python-pptx</dc:description>
  <cp:lastModifiedBy>Microsoft account</cp:lastModifiedBy>
  <cp:revision>18</cp:revision>
  <dcterms:created xsi:type="dcterms:W3CDTF">2013-01-27T09:14:16Z</dcterms:created>
  <dcterms:modified xsi:type="dcterms:W3CDTF">2025-07-17T16:41:30Z</dcterms:modified>
  <cp:category/>
</cp:coreProperties>
</file>